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4"/>
  </p:handout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>
        <p:scale>
          <a:sx n="59" d="100"/>
          <a:sy n="59" d="100"/>
        </p:scale>
        <p:origin x="2088" y="20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4" d="100"/>
          <a:sy n="114" d="100"/>
        </p:scale>
        <p:origin x="3162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6C7500-5E8C-4995-AFE0-CF691D9E4647}" type="datetimeFigureOut">
              <a:rPr lang="en-US" smtClean="0"/>
              <a:t>2/5/2018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69F261-BB54-4B56-A51F-AF217DE1F2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2965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E37A2-3498-4C5D-B982-2146F3AA89C0}" type="datetimeFigureOut">
              <a:rPr lang="en-US" smtClean="0"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753FD-5478-43A8-970A-59DF7CF60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829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E37A2-3498-4C5D-B982-2146F3AA89C0}" type="datetimeFigureOut">
              <a:rPr lang="en-US" smtClean="0"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753FD-5478-43A8-970A-59DF7CF60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016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E37A2-3498-4C5D-B982-2146F3AA89C0}" type="datetimeFigureOut">
              <a:rPr lang="en-US" smtClean="0"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753FD-5478-43A8-970A-59DF7CF60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741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sz="3600" b="1" i="0" baseline="0"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791404"/>
          </a:xfrm>
        </p:spPr>
        <p:txBody>
          <a:bodyPr/>
          <a:lstStyle>
            <a:lvl1pPr marL="342900" indent="-342900">
              <a:buClr>
                <a:schemeClr val="accent2"/>
              </a:buClr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E37A2-3498-4C5D-B982-2146F3AA89C0}" type="datetimeFigureOut">
              <a:rPr lang="en-US" smtClean="0"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753FD-5478-43A8-970A-59DF7CF60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5737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E37A2-3498-4C5D-B982-2146F3AA89C0}" type="datetimeFigureOut">
              <a:rPr lang="en-US" smtClean="0"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753FD-5478-43A8-970A-59DF7CF60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048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E37A2-3498-4C5D-B982-2146F3AA89C0}" type="datetimeFigureOut">
              <a:rPr lang="en-US" smtClean="0"/>
              <a:t>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753FD-5478-43A8-970A-59DF7CF60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509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E37A2-3498-4C5D-B982-2146F3AA89C0}" type="datetimeFigureOut">
              <a:rPr lang="en-US" smtClean="0"/>
              <a:t>2/5/2018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753FD-5478-43A8-970A-59DF7CF60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431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E37A2-3498-4C5D-B982-2146F3AA89C0}" type="datetimeFigureOut">
              <a:rPr lang="en-US" smtClean="0"/>
              <a:t>2/5/2018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753FD-5478-43A8-970A-59DF7CF60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777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E37A2-3498-4C5D-B982-2146F3AA89C0}" type="datetimeFigureOut">
              <a:rPr lang="en-US" smtClean="0"/>
              <a:t>2/5/2018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753FD-5478-43A8-970A-59DF7CF60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560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E37A2-3498-4C5D-B982-2146F3AA89C0}" type="datetimeFigureOut">
              <a:rPr lang="en-US" smtClean="0"/>
              <a:t>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753FD-5478-43A8-970A-59DF7CF60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464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E37A2-3498-4C5D-B982-2146F3AA89C0}" type="datetimeFigureOut">
              <a:rPr lang="en-US" smtClean="0"/>
              <a:t>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753FD-5478-43A8-970A-59DF7CF60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721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9E37A2-3498-4C5D-B982-2146F3AA89C0}" type="datetimeFigureOut">
              <a:rPr lang="en-US" smtClean="0"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753FD-5478-43A8-970A-59DF7CF60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6695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63886" y="3072220"/>
            <a:ext cx="396784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>
                <a:solidFill>
                  <a:schemeClr val="accent5"/>
                </a:solidFill>
                <a:latin typeface="Myriad Pro" panose="020B0503030403020204" pitchFamily="34" charset="0"/>
                <a:cs typeface="Futura Std Medium"/>
              </a:rPr>
              <a:t>Nombre</a:t>
            </a:r>
          </a:p>
          <a:p>
            <a:r>
              <a:rPr lang="es-ES" sz="3200" dirty="0">
                <a:solidFill>
                  <a:schemeClr val="accent5"/>
                </a:solidFill>
                <a:latin typeface="Myriad Pro" panose="020B0503030403020204" pitchFamily="34" charset="0"/>
                <a:cs typeface="Futura Std Medium"/>
              </a:rPr>
              <a:t>Organización</a:t>
            </a:r>
          </a:p>
          <a:p>
            <a:r>
              <a:rPr lang="es-ES" sz="3200" dirty="0">
                <a:solidFill>
                  <a:schemeClr val="accent5"/>
                </a:solidFill>
                <a:latin typeface="Myriad Pro" panose="020B0503030403020204" pitchFamily="34" charset="0"/>
                <a:cs typeface="Futura Std Medium"/>
              </a:rPr>
              <a:t>Nombre del evento</a:t>
            </a:r>
          </a:p>
          <a:p>
            <a:r>
              <a:rPr lang="es-ES" sz="3200" dirty="0">
                <a:solidFill>
                  <a:schemeClr val="accent5"/>
                </a:solidFill>
                <a:latin typeface="Myriad Pro" panose="020B0503030403020204" pitchFamily="34" charset="0"/>
                <a:cs typeface="Futura Std Medium"/>
              </a:rPr>
              <a:t>Fecha</a:t>
            </a:r>
            <a:endParaRPr lang="en-US" sz="3200" dirty="0">
              <a:solidFill>
                <a:schemeClr val="accent5"/>
              </a:solidFill>
              <a:latin typeface="Myriad Pro" panose="020B0503030403020204" pitchFamily="34" charset="0"/>
              <a:cs typeface="Futura Std Medium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5171" y="555171"/>
            <a:ext cx="8017329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i="1" dirty="0" err="1" smtClean="0">
                <a:solidFill>
                  <a:schemeClr val="accent5"/>
                </a:solidFill>
              </a:rPr>
              <a:t>Titulo</a:t>
            </a:r>
            <a:endParaRPr lang="en-US" sz="5400" b="1" i="1" dirty="0" smtClean="0">
              <a:solidFill>
                <a:schemeClr val="accent5"/>
              </a:solidFill>
            </a:endParaRPr>
          </a:p>
          <a:p>
            <a:pPr marL="3886200"/>
            <a:r>
              <a:rPr lang="en-US" sz="3200" i="1" dirty="0" err="1" smtClean="0"/>
              <a:t>Subtitulo</a:t>
            </a:r>
            <a:endParaRPr lang="en-US" sz="3200" i="1" dirty="0"/>
          </a:p>
        </p:txBody>
      </p:sp>
    </p:spTree>
    <p:extLst>
      <p:ext uri="{BB962C8B-B14F-4D97-AF65-F5344CB8AC3E}">
        <p14:creationId xmlns:p14="http://schemas.microsoft.com/office/powerpoint/2010/main" val="3236653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err="1">
                <a:latin typeface="Myriad Pro" panose="020B0503030403020204" pitchFamily="34" charset="0"/>
                <a:cs typeface="Futura Std Bold"/>
              </a:rPr>
              <a:t>Contenido</a:t>
            </a:r>
            <a:r>
              <a:rPr lang="en-US" sz="4000" dirty="0">
                <a:latin typeface="Myriad Pro" panose="020B0503030403020204" pitchFamily="34" charset="0"/>
                <a:cs typeface="Futura Std Bold"/>
              </a:rPr>
              <a:t> de la </a:t>
            </a:r>
            <a:r>
              <a:rPr lang="en-US" sz="4000" dirty="0" err="1">
                <a:latin typeface="Myriad Pro" panose="020B0503030403020204" pitchFamily="34" charset="0"/>
                <a:cs typeface="Futura Std Bold"/>
              </a:rPr>
              <a:t>diapositiva</a:t>
            </a:r>
            <a:endParaRPr lang="en-US" sz="4000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90689"/>
            <a:ext cx="7886700" cy="3844697"/>
          </a:xfrm>
        </p:spPr>
        <p:txBody>
          <a:bodyPr>
            <a:normAutofit/>
          </a:bodyPr>
          <a:lstStyle/>
          <a:p>
            <a:r>
              <a:rPr lang="en-US" sz="3200" dirty="0" err="1" smtClean="0">
                <a:solidFill>
                  <a:schemeClr val="accent1"/>
                </a:solidFill>
              </a:rPr>
              <a:t>Viñeta</a:t>
            </a:r>
            <a:endParaRPr lang="en-US" sz="3200" dirty="0" smtClean="0">
              <a:solidFill>
                <a:schemeClr val="accent1"/>
              </a:solidFill>
            </a:endParaRPr>
          </a:p>
          <a:p>
            <a:r>
              <a:rPr lang="en-US" sz="3200" dirty="0" err="1" smtClean="0">
                <a:solidFill>
                  <a:schemeClr val="accent1"/>
                </a:solidFill>
              </a:rPr>
              <a:t>Viñeta</a:t>
            </a:r>
            <a:endParaRPr lang="en-US" sz="3200" dirty="0" smtClean="0">
              <a:solidFill>
                <a:schemeClr val="accent1"/>
              </a:solidFill>
            </a:endParaRPr>
          </a:p>
          <a:p>
            <a:r>
              <a:rPr lang="en-US" sz="3200" dirty="0" err="1" smtClean="0">
                <a:solidFill>
                  <a:schemeClr val="accent1"/>
                </a:solidFill>
              </a:rPr>
              <a:t>Viñeta</a:t>
            </a:r>
            <a:endParaRPr lang="en-US" sz="3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65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018NCVRW_Burglary_08_RF_R1toLayout.docx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E3192"/>
      </a:accent1>
      <a:accent2>
        <a:srgbClr val="EC008C"/>
      </a:accent2>
      <a:accent3>
        <a:srgbClr val="009492"/>
      </a:accent3>
      <a:accent4>
        <a:srgbClr val="8DC63F"/>
      </a:accent4>
      <a:accent5>
        <a:srgbClr val="BAD0EC"/>
      </a:accent5>
      <a:accent6>
        <a:srgbClr val="BFBFBF"/>
      </a:accent6>
      <a:hlink>
        <a:srgbClr val="F5D7EF"/>
      </a:hlink>
      <a:folHlink>
        <a:srgbClr val="A2DAD5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2018NCVRW_Burglary_08_RF_R1toLayout</Template>
  <TotalTime>21</TotalTime>
  <Words>15</Words>
  <Application>Microsoft Office PowerPoint</Application>
  <PresentationFormat>On-screen Show (4:3)</PresentationFormat>
  <Paragraphs>10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Arial</vt:lpstr>
      <vt:lpstr>Calibri</vt:lpstr>
      <vt:lpstr>Calibri Light</vt:lpstr>
      <vt:lpstr>Futura Std Bold</vt:lpstr>
      <vt:lpstr>Futura Std Medium</vt:lpstr>
      <vt:lpstr>Myriad Pro</vt:lpstr>
      <vt:lpstr>2018NCVRW_Burglary_08_RF_R1toLayout.docx</vt:lpstr>
      <vt:lpstr>PowerPoint Presentation</vt:lpstr>
      <vt:lpstr>Contenido de la diapositiva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Kristi Rocap</dc:creator>
  <cp:lastModifiedBy>Kristi Rocap</cp:lastModifiedBy>
  <cp:revision>5</cp:revision>
  <dcterms:created xsi:type="dcterms:W3CDTF">2017-12-01T23:33:10Z</dcterms:created>
  <dcterms:modified xsi:type="dcterms:W3CDTF">2018-02-05T18:23:58Z</dcterms:modified>
</cp:coreProperties>
</file>