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95D"/>
    <a:srgbClr val="1B1464"/>
    <a:srgbClr val="9D1F60"/>
    <a:srgbClr val="663090"/>
    <a:srgbClr val="84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>
        <p:scale>
          <a:sx n="76" d="100"/>
          <a:sy n="76" d="100"/>
        </p:scale>
        <p:origin x="2184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45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5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cumin Pro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61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3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4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5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1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8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516BE7-0358-C71B-AB98-2C7C3A6476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5599AB5-BC8F-90DD-CCD7-A841483476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 txBox="1">
            <a:spLocks/>
          </p:cNvSpPr>
          <p:nvPr/>
        </p:nvSpPr>
        <p:spPr>
          <a:xfrm>
            <a:off x="6596743" y="211015"/>
            <a:ext cx="5203600" cy="181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>
                <a:solidFill>
                  <a:srgbClr val="2B295D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 txBox="1">
            <a:spLocks/>
          </p:cNvSpPr>
          <p:nvPr/>
        </p:nvSpPr>
        <p:spPr>
          <a:xfrm>
            <a:off x="7031129" y="2080415"/>
            <a:ext cx="4769213" cy="62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 dirty="0">
                <a:solidFill>
                  <a:srgbClr val="2B295D"/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831201" y="3684145"/>
            <a:ext cx="4982389" cy="15736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  <a:t>Your Name</a:t>
            </a:r>
            <a:b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  <a:t>Name of Event</a:t>
            </a:r>
            <a:b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rial" panose="020B060402020202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2976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B295D"/>
                </a:solidFill>
              </a:rPr>
              <a:t>Click to add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97489"/>
          </a:xfrm>
        </p:spPr>
        <p:txBody>
          <a:bodyPr/>
          <a:lstStyle/>
          <a:p>
            <a:r>
              <a:rPr lang="en-US" dirty="0">
                <a:solidFill>
                  <a:srgbClr val="2B295D"/>
                </a:solidFill>
                <a:latin typeface="Acumin Pro" panose="020B0504020202020204" pitchFamily="34" charset="0"/>
              </a:rPr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054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VRW24 Powerpoint_ENG" id="{D20BBAAA-FC5C-46CB-9315-C7C4637AB165}" vid="{6198E1A3-BE9E-4100-A506-07639C0BBF1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NCVRW24 Powerpoint_ENG</Template>
  <TotalTime>559</TotalTime>
  <Words>23</Words>
  <Application>Microsoft Macintosh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Acumin Pro</vt:lpstr>
      <vt:lpstr>Arial</vt:lpstr>
      <vt:lpstr>Calibri</vt:lpstr>
      <vt:lpstr>Calibri Light</vt:lpstr>
      <vt:lpstr>Office Theme</vt:lpstr>
      <vt:lpstr>PowerPoint Presentation</vt:lpstr>
      <vt:lpstr>Click to add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Austin</dc:creator>
  <cp:lastModifiedBy>Jennifer Abshire</cp:lastModifiedBy>
  <cp:revision>5</cp:revision>
  <dcterms:created xsi:type="dcterms:W3CDTF">2025-01-22T09:43:49Z</dcterms:created>
  <dcterms:modified xsi:type="dcterms:W3CDTF">2025-03-13T13:35:51Z</dcterms:modified>
</cp:coreProperties>
</file>