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295D"/>
    <a:srgbClr val="1B1464"/>
    <a:srgbClr val="9D1F60"/>
    <a:srgbClr val="663090"/>
    <a:srgbClr val="84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5" autoAdjust="0"/>
    <p:restoredTop sz="94660"/>
  </p:normalViewPr>
  <p:slideViewPr>
    <p:cSldViewPr snapToGrid="0">
      <p:cViewPr>
        <p:scale>
          <a:sx n="45" d="100"/>
          <a:sy n="45" d="100"/>
        </p:scale>
        <p:origin x="3352" y="19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37450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3/13/25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3845" y="6356350"/>
            <a:ext cx="2779955" cy="365125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858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3/13/25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3845" y="6356350"/>
            <a:ext cx="2779955" cy="365125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533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cumin Pro" panose="020B05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6179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3/13/25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3845" y="6356350"/>
            <a:ext cx="2779955" cy="365125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332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3/13/25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73845" y="6356350"/>
            <a:ext cx="2779955" cy="365125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31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3/13/25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573845" y="6356350"/>
            <a:ext cx="2779955" cy="365125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049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3/13/25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73845" y="6356350"/>
            <a:ext cx="2779955" cy="365125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964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3/13/25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73845" y="6356350"/>
            <a:ext cx="2779955" cy="365125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952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3/13/25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73845" y="6356350"/>
            <a:ext cx="2779955" cy="365125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314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F9DC-56E1-4403-913D-DD3F9D60D311}" type="datetimeFigureOut">
              <a:rPr lang="en-US" smtClean="0"/>
              <a:t>3/13/25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73845" y="6356350"/>
            <a:ext cx="2779955" cy="365125"/>
          </a:xfrm>
          <a:prstGeom prst="rect">
            <a:avLst/>
          </a:prstGeom>
        </p:spPr>
        <p:txBody>
          <a:bodyPr/>
          <a:lstStyle/>
          <a:p>
            <a:fld id="{2207AA4B-12E9-4DC4-B19C-988A3905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180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76A3495-4AC5-C1CE-3636-AEAB63477D2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6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2DFDD9AA-02EF-1502-C3F8-9B359DA8050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5">
            <a:extLst>
              <a:ext uri="{FF2B5EF4-FFF2-40B4-BE49-F238E27FC236}">
                <a16:creationId xmlns:a16="http://schemas.microsoft.com/office/drawing/2014/main" id="{1D2D0E73-B288-CB4B-9B56-F037AA973C80}"/>
              </a:ext>
            </a:extLst>
          </p:cNvPr>
          <p:cNvSpPr txBox="1">
            <a:spLocks/>
          </p:cNvSpPr>
          <p:nvPr/>
        </p:nvSpPr>
        <p:spPr>
          <a:xfrm>
            <a:off x="6596743" y="211015"/>
            <a:ext cx="5203600" cy="18128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</a:rPr>
              <a:t>Presentation Title</a:t>
            </a:r>
          </a:p>
        </p:txBody>
      </p:sp>
      <p:sp>
        <p:nvSpPr>
          <p:cNvPr id="6" name="Subtitle 6">
            <a:extLst>
              <a:ext uri="{FF2B5EF4-FFF2-40B4-BE49-F238E27FC236}">
                <a16:creationId xmlns:a16="http://schemas.microsoft.com/office/drawing/2014/main" id="{E5BCE903-F24A-D449-BF00-F4B3306D6ED9}"/>
              </a:ext>
            </a:extLst>
          </p:cNvPr>
          <p:cNvSpPr txBox="1">
            <a:spLocks/>
          </p:cNvSpPr>
          <p:nvPr/>
        </p:nvSpPr>
        <p:spPr>
          <a:xfrm>
            <a:off x="7031129" y="2080415"/>
            <a:ext cx="4769213" cy="6293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3200">
                <a:solidFill>
                  <a:schemeClr val="bg1"/>
                </a:solidFill>
                <a:latin typeface="Arial" panose="020B0604020202020204" pitchFamily="34" charset="0"/>
              </a:rPr>
              <a:t>Presentation Subtitle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07255980-A819-B142-8B69-720670CB78D4}"/>
              </a:ext>
            </a:extLst>
          </p:cNvPr>
          <p:cNvSpPr txBox="1">
            <a:spLocks/>
          </p:cNvSpPr>
          <p:nvPr/>
        </p:nvSpPr>
        <p:spPr>
          <a:xfrm>
            <a:off x="6831201" y="3684145"/>
            <a:ext cx="4982389" cy="157365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buNone/>
            </a:pP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</a:rPr>
              <a:t>Your Name</a:t>
            </a:r>
            <a:br>
              <a:rPr lang="en-US" sz="18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</a:rPr>
              <a:t>Your Organization</a:t>
            </a:r>
            <a:br>
              <a:rPr lang="en-US" sz="18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</a:rPr>
              <a:t>Name of Event</a:t>
            </a:r>
            <a:br>
              <a:rPr lang="en-US" sz="18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</a:rPr>
              <a:t>Date</a:t>
            </a:r>
          </a:p>
        </p:txBody>
      </p:sp>
      <p:sp>
        <p:nvSpPr>
          <p:cNvPr id="11" name="Title 5">
            <a:extLst>
              <a:ext uri="{FF2B5EF4-FFF2-40B4-BE49-F238E27FC236}">
                <a16:creationId xmlns:a16="http://schemas.microsoft.com/office/drawing/2014/main" id="{1D2D0E73-B288-CB4B-9B56-F037AA973C80}"/>
              </a:ext>
            </a:extLst>
          </p:cNvPr>
          <p:cNvSpPr>
            <a:spLocks noGrp="1"/>
          </p:cNvSpPr>
          <p:nvPr/>
        </p:nvSpPr>
        <p:spPr>
          <a:xfrm>
            <a:off x="6228486" y="399125"/>
            <a:ext cx="5654520" cy="18128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 baseline="0">
                <a:solidFill>
                  <a:srgbClr val="21596E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r"/>
            <a:r>
              <a:rPr lang="en-US" sz="5400" dirty="0">
                <a:solidFill>
                  <a:srgbClr val="2B295D"/>
                </a:solidFill>
                <a:latin typeface="Acumin Pro" panose="020B0504020202020204" pitchFamily="34" charset="0"/>
              </a:rPr>
              <a:t>Título</a:t>
            </a:r>
            <a:endParaRPr lang="en-US" sz="5400" b="1" dirty="0">
              <a:solidFill>
                <a:srgbClr val="2B295D"/>
              </a:solidFill>
              <a:latin typeface="Acumin Pro" panose="020B0504020202020204" pitchFamily="34" charset="0"/>
            </a:endParaRPr>
          </a:p>
        </p:txBody>
      </p:sp>
      <p:sp>
        <p:nvSpPr>
          <p:cNvPr id="12" name="Subtitle 6">
            <a:extLst>
              <a:ext uri="{FF2B5EF4-FFF2-40B4-BE49-F238E27FC236}">
                <a16:creationId xmlns:a16="http://schemas.microsoft.com/office/drawing/2014/main" id="{E5BCE903-F24A-D449-BF00-F4B3306D6ED9}"/>
              </a:ext>
            </a:extLst>
          </p:cNvPr>
          <p:cNvSpPr>
            <a:spLocks noGrp="1"/>
          </p:cNvSpPr>
          <p:nvPr/>
        </p:nvSpPr>
        <p:spPr>
          <a:xfrm>
            <a:off x="6700514" y="2268525"/>
            <a:ext cx="5182491" cy="6293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3200" dirty="0">
                <a:solidFill>
                  <a:srgbClr val="2B295D"/>
                </a:solidFill>
                <a:latin typeface="Acumin Pro" panose="020B0504020202020204" pitchFamily="34" charset="0"/>
              </a:rPr>
              <a:t>Subtítulo</a:t>
            </a:r>
          </a:p>
        </p:txBody>
      </p:sp>
      <p:sp>
        <p:nvSpPr>
          <p:cNvPr id="13" name="Content Placeholder 7">
            <a:extLst>
              <a:ext uri="{FF2B5EF4-FFF2-40B4-BE49-F238E27FC236}">
                <a16:creationId xmlns:a16="http://schemas.microsoft.com/office/drawing/2014/main" id="{07255980-A819-B142-8B69-720670CB78D4}"/>
              </a:ext>
            </a:extLst>
          </p:cNvPr>
          <p:cNvSpPr txBox="1">
            <a:spLocks/>
          </p:cNvSpPr>
          <p:nvPr/>
        </p:nvSpPr>
        <p:spPr>
          <a:xfrm>
            <a:off x="6482114" y="3872254"/>
            <a:ext cx="5414140" cy="2586621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buNone/>
            </a:pPr>
            <a:r>
              <a:rPr lang="en-US" sz="1800" dirty="0">
                <a:solidFill>
                  <a:srgbClr val="2B295D"/>
                </a:solidFill>
                <a:latin typeface="Acumin Pro" panose="020B0504020202020204" pitchFamily="34" charset="0"/>
              </a:rPr>
              <a:t>Nombre</a:t>
            </a:r>
            <a:br>
              <a:rPr lang="en-US" sz="1800" dirty="0">
                <a:solidFill>
                  <a:srgbClr val="2B295D"/>
                </a:solidFill>
                <a:latin typeface="Acumin Pro" panose="020B0504020202020204" pitchFamily="34" charset="0"/>
              </a:rPr>
            </a:br>
            <a:r>
              <a:rPr lang="en-US" sz="1800" dirty="0">
                <a:solidFill>
                  <a:srgbClr val="2B295D"/>
                </a:solidFill>
                <a:latin typeface="Acumin Pro" panose="020B0504020202020204" pitchFamily="34" charset="0"/>
              </a:rPr>
              <a:t>Organización</a:t>
            </a:r>
            <a:br>
              <a:rPr lang="en-US" sz="1800" dirty="0">
                <a:solidFill>
                  <a:srgbClr val="2B295D"/>
                </a:solidFill>
                <a:latin typeface="Acumin Pro" panose="020B0504020202020204" pitchFamily="34" charset="0"/>
              </a:rPr>
            </a:br>
            <a:r>
              <a:rPr lang="en-US" sz="1800" dirty="0">
                <a:solidFill>
                  <a:srgbClr val="2B295D"/>
                </a:solidFill>
                <a:latin typeface="Acumin Pro" panose="020B0504020202020204" pitchFamily="34" charset="0"/>
              </a:rPr>
              <a:t>Nombre del evento</a:t>
            </a:r>
            <a:br>
              <a:rPr lang="en-US" sz="1800" dirty="0">
                <a:solidFill>
                  <a:srgbClr val="2B295D"/>
                </a:solidFill>
                <a:latin typeface="Acumin Pro" panose="020B0504020202020204" pitchFamily="34" charset="0"/>
              </a:rPr>
            </a:br>
            <a:r>
              <a:rPr lang="en-US" sz="1800" dirty="0">
                <a:solidFill>
                  <a:srgbClr val="2B295D"/>
                </a:solidFill>
                <a:latin typeface="Acumin Pro" panose="020B0504020202020204" pitchFamily="34" charset="0"/>
              </a:rPr>
              <a:t>Fecha</a:t>
            </a:r>
          </a:p>
        </p:txBody>
      </p:sp>
    </p:spTree>
    <p:extLst>
      <p:ext uri="{BB962C8B-B14F-4D97-AF65-F5344CB8AC3E}">
        <p14:creationId xmlns:p14="http://schemas.microsoft.com/office/powerpoint/2010/main" val="2329760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2B295D"/>
                </a:solidFill>
              </a:rPr>
              <a:t>Contenido</a:t>
            </a:r>
            <a:r>
              <a:rPr lang="en-US" dirty="0">
                <a:solidFill>
                  <a:srgbClr val="2B295D"/>
                </a:solidFill>
              </a:rPr>
              <a:t> de la </a:t>
            </a:r>
            <a:r>
              <a:rPr lang="en-US" dirty="0" err="1">
                <a:solidFill>
                  <a:srgbClr val="2B295D"/>
                </a:solidFill>
              </a:rPr>
              <a:t>diapositiva</a:t>
            </a:r>
            <a:endParaRPr lang="en-US" dirty="0">
              <a:solidFill>
                <a:srgbClr val="2B295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497489"/>
          </a:xfrm>
        </p:spPr>
        <p:txBody>
          <a:bodyPr/>
          <a:lstStyle/>
          <a:p>
            <a:r>
              <a:rPr lang="en-US" dirty="0">
                <a:solidFill>
                  <a:srgbClr val="2B295D"/>
                </a:solidFill>
                <a:latin typeface="Acumin Pro" panose="020B0504020202020204" pitchFamily="34" charset="0"/>
              </a:rPr>
              <a:t>Haga </a:t>
            </a:r>
            <a:r>
              <a:rPr lang="en-US" dirty="0" err="1">
                <a:solidFill>
                  <a:srgbClr val="2B295D"/>
                </a:solidFill>
                <a:latin typeface="Acumin Pro" panose="020B0504020202020204" pitchFamily="34" charset="0"/>
              </a:rPr>
              <a:t>clic</a:t>
            </a:r>
            <a:r>
              <a:rPr lang="en-US" dirty="0">
                <a:solidFill>
                  <a:srgbClr val="2B295D"/>
                </a:solidFill>
                <a:latin typeface="Acumin Pro" panose="020B0504020202020204" pitchFamily="34" charset="0"/>
              </a:rPr>
              <a:t> para </a:t>
            </a:r>
            <a:r>
              <a:rPr lang="en-US" dirty="0" err="1">
                <a:solidFill>
                  <a:srgbClr val="2B295D"/>
                </a:solidFill>
                <a:latin typeface="Acumin Pro" panose="020B0504020202020204" pitchFamily="34" charset="0"/>
              </a:rPr>
              <a:t>añadir</a:t>
            </a:r>
            <a:r>
              <a:rPr lang="en-US" dirty="0">
                <a:solidFill>
                  <a:srgbClr val="2B295D"/>
                </a:solidFill>
                <a:latin typeface="Acumin Pro" panose="020B0504020202020204" pitchFamily="34" charset="0"/>
              </a:rPr>
              <a:t> </a:t>
            </a:r>
            <a:r>
              <a:rPr lang="en-US" dirty="0" err="1">
                <a:solidFill>
                  <a:srgbClr val="2B295D"/>
                </a:solidFill>
                <a:latin typeface="Acumin Pro" panose="020B0504020202020204" pitchFamily="34" charset="0"/>
              </a:rPr>
              <a:t>texto</a:t>
            </a:r>
            <a:endParaRPr lang="en-US" dirty="0">
              <a:solidFill>
                <a:srgbClr val="2B295D"/>
              </a:solidFill>
              <a:latin typeface="Acumin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61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940</TotalTime>
  <Words>35</Words>
  <Application>Microsoft Macintosh PowerPoint</Application>
  <PresentationFormat>Widescreen</PresentationFormat>
  <Paragraphs>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Acumin Pro</vt:lpstr>
      <vt:lpstr>Arial</vt:lpstr>
      <vt:lpstr>Calibri</vt:lpstr>
      <vt:lpstr>Calibri Light</vt:lpstr>
      <vt:lpstr>Office Theme</vt:lpstr>
      <vt:lpstr>PowerPoint Presentation</vt:lpstr>
      <vt:lpstr>Contenido de la diapositiva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Erik Austin</dc:creator>
  <cp:lastModifiedBy>Jennifer Abshire</cp:lastModifiedBy>
  <cp:revision>12</cp:revision>
  <dcterms:created xsi:type="dcterms:W3CDTF">2024-02-20T16:38:45Z</dcterms:created>
  <dcterms:modified xsi:type="dcterms:W3CDTF">2025-03-13T13:43:49Z</dcterms:modified>
</cp:coreProperties>
</file>