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1F60"/>
    <a:srgbClr val="1B1464"/>
    <a:srgbClr val="663090"/>
    <a:srgbClr val="84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57" d="100"/>
          <a:sy n="57" d="100"/>
        </p:scale>
        <p:origin x="13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5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3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cumin Pro" panose="020B05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7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3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4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5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1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8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16" y="-10884"/>
            <a:ext cx="12219216" cy="687331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24657" cy="6858000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 txBox="1">
            <a:spLocks/>
          </p:cNvSpPr>
          <p:nvPr/>
        </p:nvSpPr>
        <p:spPr>
          <a:xfrm>
            <a:off x="6596743" y="211015"/>
            <a:ext cx="5203600" cy="1812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Presentation Title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 txBox="1">
            <a:spLocks/>
          </p:cNvSpPr>
          <p:nvPr/>
        </p:nvSpPr>
        <p:spPr>
          <a:xfrm>
            <a:off x="7031129" y="2080415"/>
            <a:ext cx="4769213" cy="629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200" smtClean="0">
                <a:solidFill>
                  <a:schemeClr val="bg1"/>
                </a:solidFill>
                <a:latin typeface="Arial" panose="020B0604020202020204" pitchFamily="34" charset="0"/>
              </a:rPr>
              <a:t>Presentation Subtitle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831201" y="3684145"/>
            <a:ext cx="4982389" cy="157365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Your Name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Your Organization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Name of Event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2976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 dirty="0">
              <a:solidFill>
                <a:srgbClr val="9D1F6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97489"/>
          </a:xfrm>
        </p:spPr>
        <p:txBody>
          <a:bodyPr/>
          <a:lstStyle/>
          <a:p>
            <a:endParaRPr lang="en-US" dirty="0">
              <a:solidFill>
                <a:srgbClr val="1B1464"/>
              </a:solidFill>
              <a:latin typeface="Acumin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Acumin Pro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Austin</dc:creator>
  <cp:lastModifiedBy>Erik Austin</cp:lastModifiedBy>
  <cp:revision>10</cp:revision>
  <dcterms:created xsi:type="dcterms:W3CDTF">2024-02-20T16:38:45Z</dcterms:created>
  <dcterms:modified xsi:type="dcterms:W3CDTF">2024-03-13T23:31:23Z</dcterms:modified>
</cp:coreProperties>
</file>